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 contrast="1000"/>
          </a:blip>
          <a:srcRect/>
          <a:stretch>
            <a:fillRect/>
          </a:stretch>
        </p:blipFill>
        <p:spPr bwMode="auto">
          <a:xfrm>
            <a:off x="1428728" y="1928802"/>
            <a:ext cx="6154137" cy="381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8429652" cy="1500198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Маркетинг в дитячому житті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7686668" cy="838200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Психологи </a:t>
            </a:r>
            <a:r>
              <a:rPr lang="uk-UA" sz="2000" dirty="0" smtClean="0"/>
              <a:t>стверджують, що нинішні діти дорослішають раніше і в більш ранньому віці виявляють свою особистість. З цього випливає, що маркетологам потрібно </a:t>
            </a:r>
            <a:r>
              <a:rPr lang="uk-UA" sz="2000" dirty="0" smtClean="0"/>
              <a:t>переглянути</a:t>
            </a:r>
            <a:r>
              <a:rPr lang="en-US" sz="2000" dirty="0" smtClean="0"/>
              <a:t> </a:t>
            </a:r>
            <a:r>
              <a:rPr lang="uk-UA" sz="2000" dirty="0" smtClean="0"/>
              <a:t>свої </a:t>
            </a:r>
            <a:r>
              <a:rPr lang="uk-UA" sz="2000" dirty="0" smtClean="0"/>
              <a:t>підходи до дитячої аудиторії.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7675" y="2457450"/>
            <a:ext cx="69342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Сьогоднішні діти навчаються користуватися </a:t>
            </a:r>
            <a:r>
              <a:rPr lang="uk-UA" sz="2400" dirty="0" err="1" smtClean="0"/>
              <a:t>смартфоном</a:t>
            </a:r>
            <a:r>
              <a:rPr lang="uk-UA" sz="2400" dirty="0" smtClean="0"/>
              <a:t> раніше, ніж освоюють літери. Освоївши букви, вони поспішають в </a:t>
            </a:r>
            <a:r>
              <a:rPr lang="uk-UA" sz="2400" dirty="0" err="1" smtClean="0"/>
              <a:t>інтернет-магазин</a:t>
            </a:r>
            <a:r>
              <a:rPr lang="uk-UA" sz="2400" dirty="0" smtClean="0"/>
              <a:t> за покупками.</a:t>
            </a:r>
            <a:endParaRPr lang="ru-RU" sz="2400" dirty="0"/>
          </a:p>
        </p:txBody>
      </p:sp>
      <p:sp>
        <p:nvSpPr>
          <p:cNvPr id="2050" name="AutoShape 2" descr="Картинки по запросу смартфон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смартфон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Documents and Settings\Admin\%D0%A0%D0%B0%D0%B1%D0%BE%D1%87%D0%B8%D0%B9 %D1%81%D1%82%D0%BE%D0%BB\foto3_kak_vybrat_smartfon_rebenku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88435"/>
            <a:ext cx="4062425" cy="459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i="1" dirty="0" smtClean="0"/>
              <a:t>8</a:t>
            </a:r>
            <a:r>
              <a:rPr lang="uk-UA" sz="2000" i="1" dirty="0" smtClean="0"/>
              <a:t>0</a:t>
            </a:r>
            <a:r>
              <a:rPr lang="uk-UA" sz="2000" i="1" dirty="0" smtClean="0"/>
              <a:t>% європейських дітей віком від 6-ти до 14-ти років здійснюють покупки в </a:t>
            </a:r>
            <a:r>
              <a:rPr lang="uk-UA" sz="2000" i="1" dirty="0" err="1" smtClean="0"/>
              <a:t>інтернеті</a:t>
            </a:r>
            <a:r>
              <a:rPr lang="uk-UA" sz="2000" i="1" dirty="0" smtClean="0"/>
              <a:t>. Для цього вони використовують банківські картки батьків</a:t>
            </a:r>
            <a:r>
              <a:rPr lang="uk-UA" sz="2000" i="1" dirty="0" smtClean="0"/>
              <a:t>.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uk-UA" sz="1800" dirty="0" smtClean="0"/>
              <a:t>Приблизно 63</a:t>
            </a:r>
            <a:r>
              <a:rPr lang="uk-UA" sz="1800" dirty="0" smtClean="0"/>
              <a:t>% маленьких </a:t>
            </a:r>
            <a:r>
              <a:rPr lang="uk-UA" sz="1800" dirty="0" err="1" smtClean="0"/>
              <a:t>шоперів</a:t>
            </a:r>
            <a:r>
              <a:rPr lang="uk-UA" sz="1800" dirty="0" smtClean="0"/>
              <a:t> </a:t>
            </a:r>
            <a:r>
              <a:rPr lang="uk-UA" sz="1800" dirty="0" smtClean="0"/>
              <a:t>купують ігри</a:t>
            </a:r>
            <a:r>
              <a:rPr lang="uk-UA" sz="1800" dirty="0" smtClean="0"/>
              <a:t>, 31% - одяг.</a:t>
            </a:r>
            <a:endParaRPr lang="ru-RU" sz="2000" i="1" dirty="0"/>
          </a:p>
        </p:txBody>
      </p:sp>
      <p:sp>
        <p:nvSpPr>
          <p:cNvPr id="16388" name="AutoShape 4" descr="Картинки по запросу діти купують в інтернеті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572164" cy="367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Атака з дитинства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З самого раннього дитинства дитина відчуває на собі вплив реклами. Захистити його від цього неможливо, та й чи варто? Пізнання світу, цікавість, наслідування дорослим - атрибути становлення людини</a:t>
            </a:r>
            <a:r>
              <a:rPr lang="uk-UA" dirty="0" smtClean="0"/>
              <a:t>.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smtClean="0"/>
              <a:t>І маркетологи щосили намагаються прискорити цей процес.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7200896" cy="827083"/>
          </a:xfrm>
        </p:spPr>
        <p:txBody>
          <a:bodyPr/>
          <a:lstStyle/>
          <a:p>
            <a:r>
              <a:rPr lang="ru-RU" b="1" dirty="0" smtClean="0"/>
              <a:t>Реклама в </a:t>
            </a:r>
            <a:r>
              <a:rPr lang="ru-RU" b="1" dirty="0" err="1" smtClean="0"/>
              <a:t>школаха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1643050"/>
            <a:ext cx="3257528" cy="2714644"/>
          </a:xfrm>
        </p:spPr>
        <p:txBody>
          <a:bodyPr>
            <a:noAutofit/>
          </a:bodyPr>
          <a:lstStyle/>
          <a:p>
            <a:r>
              <a:rPr lang="uk-UA" sz="1800" dirty="0" smtClean="0"/>
              <a:t>Зазвичай </a:t>
            </a:r>
            <a:r>
              <a:rPr lang="uk-UA" sz="1800" dirty="0" smtClean="0"/>
              <a:t>школа - то місце, в якому дитина найбільш захищений від настирливих маркетологів. </a:t>
            </a:r>
            <a:endParaRPr lang="uk-UA" sz="1800" dirty="0" smtClean="0"/>
          </a:p>
          <a:p>
            <a:r>
              <a:rPr lang="uk-UA" sz="1800" dirty="0" smtClean="0"/>
              <a:t>Але </a:t>
            </a:r>
            <a:r>
              <a:rPr lang="uk-UA" sz="1800" dirty="0" smtClean="0"/>
              <a:t>не завжди. </a:t>
            </a:r>
            <a:endParaRPr lang="uk-UA" sz="1800" dirty="0" smtClean="0"/>
          </a:p>
          <a:p>
            <a:r>
              <a:rPr lang="uk-UA" sz="1800" dirty="0" smtClean="0"/>
              <a:t>Як </a:t>
            </a:r>
            <a:r>
              <a:rPr lang="uk-UA" sz="1800" dirty="0" smtClean="0"/>
              <a:t>тільки в західних або американських навчальних закладах вичерпується бюджет, шкільне правління вдається до послуг корпорацій, які готові розплатитися готівкою, комп'ютерами та іншим навчальним інвентарем за можливість поспілкуватися з дітьми.</a:t>
            </a:r>
            <a:endParaRPr lang="ru-RU" sz="1800" dirty="0"/>
          </a:p>
        </p:txBody>
      </p:sp>
      <p:pic>
        <p:nvPicPr>
          <p:cNvPr id="17410" name="Picture 2" descr="Картинки по запросу реклама в школ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643051"/>
            <a:ext cx="4240927" cy="28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1"/>
            <a:ext cx="7543824" cy="1828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Батьки вже звикли до того, що їх чада годинами пропадають у віртуальному просторі. Компанії дислокуються там же і чекають малюків на сторінках численних дитячих ресурсів.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5429288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Реклама в комп'ютерних іграх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857364"/>
            <a:ext cx="3000396" cy="319722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Реклама в комп'ютерних іграх - витончена і продумана стратегія, яка комбінує </a:t>
            </a:r>
            <a:r>
              <a:rPr lang="uk-UA" dirty="0" err="1" smtClean="0"/>
              <a:t>продакт-плейсмент</a:t>
            </a:r>
            <a:r>
              <a:rPr lang="uk-UA" dirty="0" smtClean="0"/>
              <a:t>, поведінковий планування і вірусний маркетинг, що сприяє дуже тонкому взаємодії між гравцем і брендом.</a:t>
            </a:r>
            <a:endParaRPr lang="ru-RU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385765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244</Words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Маркетинг в дитячому житті</vt:lpstr>
      <vt:lpstr>Психологи стверджують, що нинішні діти дорослішають раніше і в більш ранньому віці виявляють свою особистість. З цього випливає, що маркетологам потрібно переглянути свої підходи до дитячої аудиторії.  </vt:lpstr>
      <vt:lpstr>Сьогоднішні діти навчаються користуватися смартфоном раніше, ніж освоюють літери. Освоївши букви, вони поспішають в інтернет-магазин за покупками.</vt:lpstr>
      <vt:lpstr>80% європейських дітей віком від 6-ти до 14-ти років здійснюють покупки в інтернеті. Для цього вони використовують банківські картки батьків. Приблизно 63% маленьких шоперів купують ігри, 31% - одяг.</vt:lpstr>
      <vt:lpstr>Атака з дитинства</vt:lpstr>
      <vt:lpstr>Реклама в школаха</vt:lpstr>
      <vt:lpstr> Діти і соціальні мережі</vt:lpstr>
      <vt:lpstr>Реклама в комп'ютерних іграх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6</cp:revision>
  <dcterms:modified xsi:type="dcterms:W3CDTF">2019-02-25T00:13:48Z</dcterms:modified>
</cp:coreProperties>
</file>